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8" r:id="rId3"/>
    <p:sldId id="269" r:id="rId4"/>
    <p:sldId id="258" r:id="rId5"/>
    <p:sldId id="265" r:id="rId6"/>
    <p:sldId id="259" r:id="rId7"/>
    <p:sldId id="260" r:id="rId8"/>
    <p:sldId id="264" r:id="rId9"/>
    <p:sldId id="271" r:id="rId10"/>
    <p:sldId id="263" r:id="rId11"/>
    <p:sldId id="261" r:id="rId12"/>
    <p:sldId id="266" r:id="rId13"/>
    <p:sldId id="270" r:id="rId14"/>
    <p:sldId id="267" r:id="rId15"/>
    <p:sldId id="262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9B3ED3-B934-4433-A48E-35F2D06E076E}" type="datetimeFigureOut">
              <a:rPr lang="pl-PL" smtClean="0"/>
              <a:pPr/>
              <a:t>02.10.2024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A8AB86-B8CE-48D3-A35E-8CC7BC616F1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57422" y="2500306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pl-PL" sz="5400" dirty="0"/>
              <a:t>Łukasz Opaliński</a:t>
            </a:r>
            <a:br>
              <a:rPr lang="pl-PL" sz="5400" dirty="0"/>
            </a:br>
            <a:r>
              <a:rPr lang="pl-PL" sz="5400" dirty="0"/>
              <a:t>   </a:t>
            </a:r>
            <a:r>
              <a:rPr lang="pl-PL" sz="3200" dirty="0"/>
              <a:t>herbu Łodzia z </a:t>
            </a:r>
            <a:r>
              <a:rPr lang="pl-PL" sz="3200" dirty="0" err="1"/>
              <a:t>Bnina</a:t>
            </a:r>
            <a:br>
              <a:rPr lang="pl-PL" sz="3200" dirty="0"/>
            </a:br>
            <a:r>
              <a:rPr lang="pl-PL" sz="3200" dirty="0"/>
              <a:t>    </a:t>
            </a:r>
            <a:r>
              <a:rPr lang="pl-PL" sz="2000" dirty="0"/>
              <a:t>(14 maja 1581 – 11 września 1654)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38400" y="6072206"/>
            <a:ext cx="6705600" cy="685800"/>
          </a:xfrm>
        </p:spPr>
        <p:txBody>
          <a:bodyPr>
            <a:normAutofit/>
          </a:bodyPr>
          <a:lstStyle/>
          <a:p>
            <a:r>
              <a:rPr lang="pl-PL" sz="3200" dirty="0"/>
              <a:t>              Starosta leżajski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Pełnione urzędy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Marszałek wielki koronny (1630 -1650)</a:t>
            </a:r>
          </a:p>
          <a:p>
            <a:r>
              <a:rPr lang="pl-PL" dirty="0"/>
              <a:t>Marszałek nadworny koronny (od 1620r.)</a:t>
            </a:r>
          </a:p>
          <a:p>
            <a:r>
              <a:rPr lang="pl-PL" dirty="0"/>
              <a:t>Wojewoda rawski</a:t>
            </a:r>
          </a:p>
          <a:p>
            <a:r>
              <a:rPr lang="pl-PL" dirty="0"/>
              <a:t>Kasztelan poznański</a:t>
            </a:r>
          </a:p>
          <a:p>
            <a:r>
              <a:rPr lang="pl-PL" dirty="0"/>
              <a:t>Starosta: leżajski, śremski, kolski, </a:t>
            </a:r>
            <a:r>
              <a:rPr lang="pl-PL" dirty="0" err="1"/>
              <a:t>kamionacki</a:t>
            </a:r>
            <a:r>
              <a:rPr lang="pl-PL" dirty="0"/>
              <a:t>, łosicki, odolanowski, hrubieszowski, pilsko – ujski, wałecki, wolbromski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Wojna ze Stanisławem Stadnickim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1900" dirty="0"/>
              <a:t>Listopad 1607r. – nieudana wyprawa Opalińskiego na Łańcut, zakończona klęską</a:t>
            </a:r>
          </a:p>
          <a:p>
            <a:r>
              <a:rPr lang="pl-PL" sz="1900" dirty="0"/>
              <a:t>Klęska Opalińskiego pod Łukawcem, w obozie skonfederowanych stronników króla podczas rokoszu Zebrzydowskiego (najazd odwetowy Stadnickiego)</a:t>
            </a:r>
          </a:p>
          <a:p>
            <a:r>
              <a:rPr lang="pl-PL" sz="1900" dirty="0"/>
              <a:t>Kwiecień 1608r. Stadnicki wyzywa Opalińskiego do walki i zapowiada zemstę</a:t>
            </a:r>
          </a:p>
          <a:p>
            <a:r>
              <a:rPr lang="pl-PL" sz="1900" dirty="0"/>
              <a:t>Wielokrotne wzajemne najazdy na dobra przeciwnika, połączone z paleniem i niszczeniem dóbr oraz porywaniem i zabijaniem poddanych</a:t>
            </a:r>
          </a:p>
          <a:p>
            <a:r>
              <a:rPr lang="pl-PL" sz="1900" dirty="0"/>
              <a:t>Zdobycie i zniszczenie Leżajska przez wojska Stadnickiego</a:t>
            </a:r>
          </a:p>
          <a:p>
            <a:r>
              <a:rPr lang="pl-PL" sz="1900" dirty="0"/>
              <a:t>Wiosna 1608r. – zdobycie i zniszczenie przez Opalińskiego Łańcuta, porwanie żony i dzieci Stadnickiego</a:t>
            </a:r>
          </a:p>
          <a:p>
            <a:r>
              <a:rPr lang="pl-PL" sz="1900" dirty="0"/>
              <a:t>Zbrojenia i zagraniczne zaciągi wojska prowadzone przez Stadnickiego</a:t>
            </a:r>
          </a:p>
          <a:p>
            <a:r>
              <a:rPr lang="pl-PL" sz="1900" dirty="0"/>
              <a:t>Wsparcie dla Opalińskiego ze strony króla Zygmunta III Wazy i senatorów</a:t>
            </a:r>
          </a:p>
          <a:p>
            <a:r>
              <a:rPr lang="pl-PL" sz="1900" dirty="0"/>
              <a:t>Nieudana próba zakończenia wojny przed Trybunałem Koronnym w Lublinie</a:t>
            </a:r>
          </a:p>
          <a:p>
            <a:endParaRPr lang="pl-PL" sz="1900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Wojna …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2. połowa 1609r. – pozorna próba zakończenia konfliktu podjęta przez Stadnickiego</a:t>
            </a:r>
          </a:p>
          <a:p>
            <a:r>
              <a:rPr lang="pl-PL" sz="1800" dirty="0"/>
              <a:t>Ponowny, zagraniczny werbunek wojska na Węgrzech podjęty przez Stadnickiego</a:t>
            </a:r>
          </a:p>
          <a:p>
            <a:r>
              <a:rPr lang="pl-PL" sz="1800" dirty="0"/>
              <a:t>Lipiec 1610r. – atak Opalińskiego na siedzibę Stadnickiego w </a:t>
            </a:r>
            <a:r>
              <a:rPr lang="pl-PL" sz="1800" dirty="0" err="1"/>
              <a:t>Wojutyczach</a:t>
            </a:r>
            <a:r>
              <a:rPr lang="pl-PL" sz="1800" dirty="0"/>
              <a:t>, koło Sambora. Ponowne porwanie żony i dzieci pod nieobecność Stadnickiego</a:t>
            </a:r>
          </a:p>
          <a:p>
            <a:r>
              <a:rPr lang="pl-PL" sz="1800" dirty="0"/>
              <a:t>Atak Opalińskiego na powracającego do kraju przeciwnika i kilkudniowe próby otoczenia jego wojsk</a:t>
            </a:r>
          </a:p>
          <a:p>
            <a:r>
              <a:rPr lang="pl-PL" sz="1800" dirty="0"/>
              <a:t>26 sierpnia 1610r. – klęska i śmierć Stadnickiego podczas bitwy w okolicach Tarnawy pod </a:t>
            </a:r>
            <a:r>
              <a:rPr lang="pl-PL" sz="1800" dirty="0" err="1"/>
              <a:t>Chyrowem</a:t>
            </a:r>
            <a:endParaRPr lang="pl-PL" sz="1800" dirty="0"/>
          </a:p>
          <a:p>
            <a:r>
              <a:rPr lang="pl-PL" sz="1800" dirty="0"/>
              <a:t>Długotrwała wojna mocno obciążyła finansowo Opalińskiego. Poważne problemy finansowe starosty leżajskiego skłoniły go do wycofania się z życia politycznego na kilka lat. W 1613 r. został kasztelanem poznańskim i jako senator brał udział w 31 sejmach (do 1650r.)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/>
              <a:t>Fundacja kościoła i klasztoru                 OO. Bernardynów w Leżajsku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 fontScale="92500" lnSpcReduction="10000"/>
          </a:bodyPr>
          <a:lstStyle/>
          <a:p>
            <a:r>
              <a:rPr lang="pl-PL" sz="1900" dirty="0"/>
              <a:t>1590r. – objawienie Matki Bożej z Dzieciątkiem i Świętym Józefem Tomaszowi Michałkowi w leżajskim borze</a:t>
            </a:r>
          </a:p>
          <a:p>
            <a:r>
              <a:rPr lang="pl-PL" sz="1900" dirty="0"/>
              <a:t>1592r. – budowa niewielkiej kapliczki w miejscu objawienia</a:t>
            </a:r>
          </a:p>
          <a:p>
            <a:r>
              <a:rPr lang="pl-PL" sz="1900" dirty="0"/>
              <a:t>1598r. – konsekracja drewnianego kościoła</a:t>
            </a:r>
          </a:p>
          <a:p>
            <a:r>
              <a:rPr lang="pl-PL" sz="1900" dirty="0"/>
              <a:t>1608r. – zatwierdzenie fundacji klasztoru przez króla Zygmunta III</a:t>
            </a:r>
          </a:p>
          <a:p>
            <a:r>
              <a:rPr lang="pl-PL" sz="1900" dirty="0"/>
              <a:t>1608r. – sprowadzenie OO. Bernardynów z Przeworska</a:t>
            </a:r>
          </a:p>
          <a:p>
            <a:r>
              <a:rPr lang="pl-PL" sz="1900" dirty="0"/>
              <a:t>1611r. - wydzielenie przez Łukasza Opalińskiego, za zgodą króla, terenu przeznaczonego na budowę kościoła i klasztoru</a:t>
            </a:r>
          </a:p>
          <a:p>
            <a:r>
              <a:rPr lang="pl-PL" sz="1900" dirty="0"/>
              <a:t>Przyznanie zakonnikom przywileju pobierania drewna , potrzebnego do budowy oraz posiadania młyna i stawu</a:t>
            </a:r>
          </a:p>
          <a:p>
            <a:r>
              <a:rPr lang="pl-PL" sz="1900" dirty="0"/>
              <a:t>Zapisy na rzecz klasztoru ze strony wiernych (lasy, łąki, pola, dochody z majątków)</a:t>
            </a:r>
          </a:p>
          <a:p>
            <a:r>
              <a:rPr lang="pl-PL" sz="1900" dirty="0"/>
              <a:t>1618r. – początek budowy kościoła</a:t>
            </a:r>
          </a:p>
          <a:p>
            <a:r>
              <a:rPr lang="pl-PL" sz="1900" dirty="0"/>
              <a:t>8 września 1628r. – otwarcie kościoła dla wiernych</a:t>
            </a:r>
          </a:p>
          <a:p>
            <a:r>
              <a:rPr lang="pl-PL" sz="1900" dirty="0"/>
              <a:t>6 października 1630r. – uroczysta konsekracja świątyni pod wezwaniem Zwiastowania NMP</a:t>
            </a:r>
          </a:p>
          <a:p>
            <a:r>
              <a:rPr lang="pl-PL" sz="1900" dirty="0"/>
              <a:t>Budowa w kolejnych latach czteroskrzydłowego, murowanego klasztoru</a:t>
            </a:r>
          </a:p>
          <a:p>
            <a:endParaRPr lang="pl-PL" sz="1800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Ostatnie lata życia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Na przełomie 1649/50 r. Opaliński zrezygnował z urzędu marszałka, po czym król mianował go wojewodą rawskim. Opaliński wycofał się wówczas z czynnego życia politycznego i przebywał w swych dobrach oraz w klasztorze Bernardynów w Leżajsku</a:t>
            </a:r>
          </a:p>
          <a:p>
            <a:r>
              <a:rPr lang="pl-PL" sz="1800" dirty="0"/>
              <a:t>Łukasz Opaliński zmarł 11 września 1654r. w należących do Sapiehów Wisznicach na Podlasiu</a:t>
            </a:r>
          </a:p>
          <a:p>
            <a:r>
              <a:rPr lang="pl-PL" sz="1800" dirty="0"/>
              <a:t>Doczesne szczątki starosty spoczęły, po przewiezieniu do Leżajska, w kościele    OO. Bernardynów</a:t>
            </a:r>
          </a:p>
          <a:p>
            <a:endParaRPr lang="pl-PL" sz="1800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Majątek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1800" dirty="0"/>
              <a:t>Pomimo poważnych trudności finansowych, które nadszarpnęły pozycję Opalińskiego w czasie wojny ze Stadnickim, starosta leżajski zgromadził majątek, stawiający go w gronie najbogatszych magnatów w Koronie. Składały się na niego: odziedziczone dobra rodowe, dobra nabyte z racji zawieranych małżeństw oraz nadania królewskie. Opaliński był właścicielem dóbr na terenie Wielkopolski i Mazowsza, miasta Tyczyn oraz około stu wsi.</a:t>
            </a:r>
          </a:p>
          <a:p>
            <a:r>
              <a:rPr lang="pl-PL" sz="1800" dirty="0"/>
              <a:t>Po śmierci Opalińskiego, cały majątek przeszedł na jego zięciów</a:t>
            </a:r>
          </a:p>
          <a:p>
            <a:r>
              <a:rPr lang="pl-PL" sz="1800" dirty="0"/>
              <a:t>Wdowa po Opalińskim, Elżbieta scedowała starostwo leżajskie w 1655r. na swojego zięcia Andrzeja Potockiego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Bibliografia: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2000240"/>
            <a:ext cx="8153400" cy="4095760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Patrycja Gąsiorowska, Krąg rodzinny Łukasza Opalińskiego, fundatora kościoła i klasztoru bernardynów w Leżajsku, [w:] Sanktuarium Matki Bożej Pocieszenia w Leżajsku, pod red. Aleksandra Krzysztofa Sitnika OFM i Agaty Dworzak, Kalwaria Zebrzydowska 2020</a:t>
            </a:r>
          </a:p>
          <a:p>
            <a:r>
              <a:rPr lang="pl-PL" dirty="0"/>
              <a:t>Bartłomiej M. Wołyniec, Dzieje klasztoru OO. Bernardynów w Leżajsku w okresie staropolskim, [w:] Sanktuarium Matki Bożej Pocieszenia w Leżajsku, pod red. Aleksandra Krzysztofa Sitnika OFM i Agaty Dworzak, Kalwaria Zebrzydowska 2020</a:t>
            </a:r>
          </a:p>
          <a:p>
            <a:r>
              <a:rPr lang="pl-PL" dirty="0"/>
              <a:t>Władysław Łoziński, Prawem i lewem. Obyczaje na Czerwonej Rusi w pierwszej połowie XVII wieku</a:t>
            </a:r>
          </a:p>
          <a:p>
            <a:r>
              <a:rPr lang="pl-PL" dirty="0"/>
              <a:t>Władysław Czapliński, Łukasz Opaliński z </a:t>
            </a:r>
            <a:r>
              <a:rPr lang="pl-PL" dirty="0" err="1"/>
              <a:t>Bnina</a:t>
            </a:r>
            <a:r>
              <a:rPr lang="pl-PL" dirty="0"/>
              <a:t> h. Łodzia, [w:] Internetowy Polski Słownik Biograficzny [</a:t>
            </a:r>
            <a:r>
              <a:rPr lang="pl-PL" dirty="0" err="1"/>
              <a:t>online</a:t>
            </a:r>
            <a:r>
              <a:rPr lang="pl-PL" dirty="0"/>
              <a:t>], [dostęp 2024-09-24] </a:t>
            </a:r>
          </a:p>
          <a:p>
            <a:r>
              <a:rPr lang="pl-PL" dirty="0"/>
              <a:t>Opaliński Łukasz, [w:] Encyklopedia PWN [</a:t>
            </a:r>
            <a:r>
              <a:rPr lang="pl-PL" dirty="0" err="1"/>
              <a:t>online</a:t>
            </a:r>
            <a:r>
              <a:rPr lang="pl-PL" dirty="0"/>
              <a:t>], Wydawnictwo Naukowe PWN [dostęp 2024-09-24]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Portret Łukasza Opalińskiego</a:t>
            </a:r>
            <a:br>
              <a:rPr lang="pl-PL" dirty="0"/>
            </a:br>
            <a:r>
              <a:rPr lang="pl-PL" sz="2000" dirty="0"/>
              <a:t>Autor nieznany, zbiory: Muzeum Narodowe Kraków</a:t>
            </a:r>
          </a:p>
        </p:txBody>
      </p:sp>
      <p:pic>
        <p:nvPicPr>
          <p:cNvPr id="4" name="Symbol zastępczy zawartości 3" descr="Portret Łukasza Opalińskiego (1581–1654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32242" y="1600200"/>
            <a:ext cx="3582898" cy="51719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b="1" dirty="0"/>
              <a:t>Łodzia – polski herb szlachecki, wzmiankowany w najstarszym zachowanym do dziś polskim herbarzu, spisanym przez historyka Jana Długosza </a:t>
            </a:r>
            <a:endParaRPr lang="pl-PL" sz="1800" dirty="0"/>
          </a:p>
        </p:txBody>
      </p:sp>
      <p:pic>
        <p:nvPicPr>
          <p:cNvPr id="4" name="Symbol zastępczy zawartości 3" descr="POL_COA_Łodzia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82397" y="1600200"/>
            <a:ext cx="3214155" cy="4495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Przodkowie Łukasza Opalińskiego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1800" dirty="0"/>
              <a:t>Piotr z </a:t>
            </a:r>
            <a:r>
              <a:rPr lang="pl-PL" sz="1800" dirty="0" err="1"/>
              <a:t>Bnina</a:t>
            </a:r>
            <a:r>
              <a:rPr lang="pl-PL" sz="1800" dirty="0"/>
              <a:t> (zm. 1448r.), kasztelan gnieźnieński – protoplasta rodu</a:t>
            </a:r>
          </a:p>
          <a:p>
            <a:r>
              <a:rPr lang="pl-PL" sz="1800" dirty="0"/>
              <a:t>Nazwisko Opaliński pochodzi od nazwy miasta i majątku Opalenica zakupionego przez Piotra w 1445r. </a:t>
            </a:r>
          </a:p>
          <a:p>
            <a:r>
              <a:rPr lang="pl-PL" sz="1800" dirty="0"/>
              <a:t>Podziału dóbr rodowych na dwie gałęzie dokonali w 1481r. wnukowie Piotra – Piotr i Mikołaj</a:t>
            </a:r>
          </a:p>
          <a:p>
            <a:r>
              <a:rPr lang="pl-PL" sz="1800" dirty="0"/>
              <a:t>Starszy – Piotr dał początek linii radlińskiej rodu, z której wywodził się Łukasz (starosta leżajski) </a:t>
            </a:r>
          </a:p>
          <a:p>
            <a:r>
              <a:rPr lang="pl-PL" sz="1800" dirty="0"/>
              <a:t>Dziadem Łukasza był Maciej (zm. 1541r.), który nie pełnił żadnych urzędów ziemskich</a:t>
            </a:r>
          </a:p>
          <a:p>
            <a:r>
              <a:rPr lang="pl-PL" sz="1800" dirty="0"/>
              <a:t>Ojcem Łukasza był Andrzej (1540 - 1593), najmłodszy z trojga rodzeństwa, a jednocześnie jedyny syn</a:t>
            </a:r>
          </a:p>
          <a:p>
            <a:r>
              <a:rPr lang="pl-PL" sz="1800" dirty="0"/>
              <a:t>Po rychłej śmierci ojca opiekunami prawnymi Andrzeja byli jego stryjowie, którzy zadbali o jego edukację</a:t>
            </a:r>
          </a:p>
          <a:p>
            <a:r>
              <a:rPr lang="pl-PL" sz="1800" dirty="0"/>
              <a:t>W wieku 15 lat Andrzej odziedziczył majątek po ojcu i stryjach, a następnie zaczął go powiększać. Jednym z pozyskanych dóbr był Leżajsk</a:t>
            </a:r>
          </a:p>
          <a:p>
            <a:endParaRPr lang="pl-PL" sz="1600" dirty="0"/>
          </a:p>
          <a:p>
            <a:endParaRPr lang="pl-PL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Przodkowie…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Andrzej Opaliński pełnił urzędy: kasztelana przemęckiego, kasztelana śremskiego, marszałka nadwornego koronnego, marszałka wielkiego koronnego, starosty </a:t>
            </a:r>
            <a:r>
              <a:rPr lang="pl-PL" sz="1800" dirty="0" err="1"/>
              <a:t>rohatyńskiego</a:t>
            </a:r>
            <a:r>
              <a:rPr lang="pl-PL" sz="1800" dirty="0"/>
              <a:t>, starosty generalnego Wielkopolski</a:t>
            </a:r>
          </a:p>
          <a:p>
            <a:r>
              <a:rPr lang="pl-PL" sz="1800" dirty="0"/>
              <a:t>Żoną Andrzeja Opalińskiego była Katarzyna Kościelecka, z którą miał dziesięcioro dzieci</a:t>
            </a:r>
          </a:p>
          <a:p>
            <a:r>
              <a:rPr lang="pl-PL" sz="1800" dirty="0"/>
              <a:t>Córki: Katarzyna, Zofia, Gertruda i Jadwiga , oraz synowie: Piotr, Andrzej i Łukasz dożyli wieku dorosłego</a:t>
            </a:r>
          </a:p>
          <a:p>
            <a:r>
              <a:rPr lang="pl-PL" sz="1800" dirty="0"/>
              <a:t>Andrzej Opaliński, sam dobrze wykształcony, dbał o edukację swoich synów. Wszyscy ukończyli kolegium jezuickie w Poznaniu, a następnie odbyli studia i podróże zagraniczne.</a:t>
            </a:r>
          </a:p>
          <a:p>
            <a:r>
              <a:rPr lang="pl-PL" sz="1800" dirty="0"/>
              <a:t>Piotr (brat Łukasza) otrzymał starostwa </a:t>
            </a:r>
            <a:r>
              <a:rPr lang="pl-PL" sz="1800" dirty="0" err="1"/>
              <a:t>rohatyńskie</a:t>
            </a:r>
            <a:r>
              <a:rPr lang="pl-PL" sz="1800" dirty="0"/>
              <a:t> i nakielskie, pełnił też urząd krajczego koronnego</a:t>
            </a:r>
          </a:p>
          <a:p>
            <a:r>
              <a:rPr lang="pl-PL" sz="1800" dirty="0"/>
              <a:t>Andrzej (brat Łukasza) został sekretarzem królewskim, a później biskupem poznańskim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Rodzina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Łukasz Opaliński był żonaty trzykrotnie: </a:t>
            </a:r>
          </a:p>
          <a:p>
            <a:r>
              <a:rPr lang="pl-PL" dirty="0"/>
              <a:t>z Anną z Pileckich (zm. 1631r.), wdową po Kostkach: Janie, staroście kościerzyńskim i Krzysztofie, kasztelanie bieckim (wg niektórych źródeł tylko po Krzysztofie) </a:t>
            </a:r>
          </a:p>
          <a:p>
            <a:r>
              <a:rPr lang="pl-PL" dirty="0"/>
              <a:t>z Zofią </a:t>
            </a:r>
            <a:r>
              <a:rPr lang="pl-PL" dirty="0" err="1"/>
              <a:t>Daniłowiczówną</a:t>
            </a:r>
            <a:r>
              <a:rPr lang="pl-PL" dirty="0"/>
              <a:t> z Żurowa (zm. 1642r.), córką podskarbiego koronnego Mikołaja </a:t>
            </a:r>
            <a:r>
              <a:rPr lang="pl-PL" dirty="0" err="1"/>
              <a:t>Daniłowicza</a:t>
            </a:r>
            <a:r>
              <a:rPr lang="pl-PL" dirty="0"/>
              <a:t> (od 1636r.) </a:t>
            </a:r>
          </a:p>
          <a:p>
            <a:r>
              <a:rPr lang="pl-PL" dirty="0"/>
              <a:t>z Elżbietą, córką wojewody sandomierskiego Mikołaja Firleja, wdową po podczaszym litewskim Krzysztofie Sapieże, po Andrzeju </a:t>
            </a:r>
            <a:r>
              <a:rPr lang="pl-PL" dirty="0" err="1"/>
              <a:t>Rysińskim</a:t>
            </a:r>
            <a:r>
              <a:rPr lang="pl-PL" dirty="0"/>
              <a:t> i po Krzysztofie Ossolińskim (od 1646r.) </a:t>
            </a:r>
          </a:p>
          <a:p>
            <a:r>
              <a:rPr lang="pl-PL" dirty="0"/>
              <a:t>Dzieci Łukasza Opalińskiego:</a:t>
            </a:r>
          </a:p>
          <a:p>
            <a:r>
              <a:rPr lang="pl-PL" dirty="0"/>
              <a:t>z pierwszego małżeństwa: syn Adam (zmarł w wieku dwóch lat), starsza córka Halszka Elżbieta (1613–1633), poślubiła Jana Mikołaja </a:t>
            </a:r>
            <a:r>
              <a:rPr lang="pl-PL" dirty="0" err="1"/>
              <a:t>Daniłowicza</a:t>
            </a:r>
            <a:r>
              <a:rPr lang="pl-PL" dirty="0"/>
              <a:t>, podskarbiego koronnego, młodsza córka, Konstancja, zmarła w niespełna rok po ślubie ze Stefanem Grudzińskim, starostą ujskim i pilskim. </a:t>
            </a:r>
          </a:p>
          <a:p>
            <a:r>
              <a:rPr lang="pl-PL" dirty="0"/>
              <a:t>Łukasz Opaliński miał jeszcze dzieci, które zmarły w niemowlęctwie; dłużej żyła tylko Katarzyna (ur. 1637r. z drugiego małżeństwa)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Edukacja Łukasza Opalińskiego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Kolegium jezuickie w Poznaniu</a:t>
            </a:r>
          </a:p>
          <a:p>
            <a:r>
              <a:rPr lang="pl-PL" dirty="0"/>
              <a:t>Studia filozoficzne w Kolonii (1597r.)</a:t>
            </a:r>
          </a:p>
          <a:p>
            <a:r>
              <a:rPr lang="pl-PL" dirty="0"/>
              <a:t>Studia w Moguncji (1598r.)</a:t>
            </a:r>
          </a:p>
          <a:p>
            <a:r>
              <a:rPr lang="pl-PL" dirty="0"/>
              <a:t>Studia w Padwie (1599r.)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Działalność polityczna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Po powrocie ze studiów- dworzanin króla Zygmunta III Wazy</a:t>
            </a:r>
          </a:p>
          <a:p>
            <a:r>
              <a:rPr lang="pl-PL" sz="1800" dirty="0"/>
              <a:t>W czasie rokoszu sandomierskiego i wojny domowej (1606-1609) pozostał wierny królowi</a:t>
            </a:r>
          </a:p>
          <a:p>
            <a:r>
              <a:rPr lang="pl-PL" sz="1800" dirty="0"/>
              <a:t>Kasztelan poznański i senator w latach 1613-1650</a:t>
            </a:r>
          </a:p>
          <a:p>
            <a:r>
              <a:rPr lang="pl-PL" sz="1800" dirty="0"/>
              <a:t>Wielokrotnie zabierał głos w sprawach polityki wewnętrznej jak  i zagranicznej</a:t>
            </a:r>
          </a:p>
          <a:p>
            <a:r>
              <a:rPr lang="pl-PL" sz="1800" dirty="0"/>
              <a:t>1638r. – marszałek sejmu</a:t>
            </a:r>
          </a:p>
          <a:p>
            <a:r>
              <a:rPr lang="pl-PL" sz="1800" dirty="0"/>
              <a:t>Od 1619r. był członkiem milicji chrześcijańskiej </a:t>
            </a:r>
          </a:p>
          <a:p>
            <a:r>
              <a:rPr lang="pl-PL" sz="1800" dirty="0"/>
              <a:t>1620r. – udaremnił zamach na króla Zygmunta III, dokonany przez Michała Piekarskiego</a:t>
            </a:r>
          </a:p>
          <a:p>
            <a:r>
              <a:rPr lang="pl-PL" sz="1800" dirty="0"/>
              <a:t>1626 – 1629 - wystawił własną chorągiew wojska w czasie wojny ze Szwecją </a:t>
            </a:r>
          </a:p>
          <a:p>
            <a:r>
              <a:rPr lang="pl-PL" sz="1800" dirty="0"/>
              <a:t>W okresie bezkrólewia po śmierci Zygmunta III, jako marszałek dbał o spokój i bezpieczeństwo w kraju</a:t>
            </a:r>
          </a:p>
          <a:p>
            <a:r>
              <a:rPr lang="pl-PL" sz="1800" dirty="0"/>
              <a:t>1632r. – brał udział w wyborze nowego króla – Władysława IV Wazy</a:t>
            </a:r>
          </a:p>
          <a:p>
            <a:endParaRPr lang="pl-PL" sz="1800" dirty="0"/>
          </a:p>
          <a:p>
            <a:pPr>
              <a:buNone/>
            </a:pPr>
            <a:endParaRPr lang="pl-PL" sz="1800" dirty="0"/>
          </a:p>
          <a:p>
            <a:endParaRPr lang="pl-PL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Działalność polityczna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1800" dirty="0"/>
              <a:t>Pełnił funkcję sędziego w sądzie kapturowym</a:t>
            </a:r>
          </a:p>
          <a:p>
            <a:r>
              <a:rPr lang="pl-PL" sz="1800" dirty="0"/>
              <a:t>1633r.  - uczestniczył w koronacji Władysława IV</a:t>
            </a:r>
          </a:p>
          <a:p>
            <a:r>
              <a:rPr lang="pl-PL" sz="1800" dirty="0"/>
              <a:t>Zaufany doradca nowego króla</a:t>
            </a:r>
          </a:p>
          <a:p>
            <a:r>
              <a:rPr lang="pl-PL" sz="1800" dirty="0"/>
              <a:t>Brał udział w rokowaniach z Gdańskiem</a:t>
            </a:r>
          </a:p>
          <a:p>
            <a:r>
              <a:rPr lang="pl-PL" sz="1800" dirty="0"/>
              <a:t>Uczestniczył w rokowaniach z posłami elektora brandenburskiego</a:t>
            </a:r>
          </a:p>
          <a:p>
            <a:r>
              <a:rPr lang="pl-PL" sz="1800" dirty="0"/>
              <a:t>1638r. – konflikt między Opalińskim a marszałkiem nadwornym litewskim A. S. Radziwiłłem</a:t>
            </a:r>
          </a:p>
          <a:p>
            <a:r>
              <a:rPr lang="pl-PL" sz="1800" dirty="0"/>
              <a:t>Miał krytyczne zdanie w kwestii wojny z Turcją, co spowodowało pogorszenie relacji z królem</a:t>
            </a:r>
          </a:p>
          <a:p>
            <a:r>
              <a:rPr lang="pl-PL" sz="1800" dirty="0"/>
              <a:t>Popierał kandydaturę Karola Ferdynanda Wazy na króla po śmierci      Władysława IV</a:t>
            </a:r>
          </a:p>
          <a:p>
            <a:r>
              <a:rPr lang="pl-PL" sz="1800" dirty="0"/>
              <a:t>Brał udział w elekcji Jana Kazimierza Wazy </a:t>
            </a:r>
          </a:p>
          <a:p>
            <a:r>
              <a:rPr lang="pl-PL" sz="1800" dirty="0"/>
              <a:t>1649r. – uczestniczył w koronacji nowego króla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1949</TotalTime>
  <Words>1443</Words>
  <Application>Microsoft Office PowerPoint</Application>
  <PresentationFormat>Pokaz na ekranie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Tw Cen MT</vt:lpstr>
      <vt:lpstr>Wingdings</vt:lpstr>
      <vt:lpstr>Wingdings 2</vt:lpstr>
      <vt:lpstr>Średni</vt:lpstr>
      <vt:lpstr>Łukasz Opaliński    herbu Łodzia z Bnina     (14 maja 1581 – 11 września 1654)</vt:lpstr>
      <vt:lpstr>Portret Łukasza Opalińskiego Autor nieznany, zbiory: Muzeum Narodowe Kraków</vt:lpstr>
      <vt:lpstr>Łodzia – polski herb szlachecki, wzmiankowany w najstarszym zachowanym do dziś polskim herbarzu, spisanym przez historyka Jana Długosza </vt:lpstr>
      <vt:lpstr>Przodkowie Łukasza Opalińskiego</vt:lpstr>
      <vt:lpstr>Przodkowie… c.d.</vt:lpstr>
      <vt:lpstr>Rodzina</vt:lpstr>
      <vt:lpstr>Edukacja Łukasza Opalińskiego</vt:lpstr>
      <vt:lpstr>Działalność polityczna</vt:lpstr>
      <vt:lpstr>Działalność polityczna c.d.</vt:lpstr>
      <vt:lpstr>Pełnione urzędy</vt:lpstr>
      <vt:lpstr>Wojna ze Stanisławem Stadnickim</vt:lpstr>
      <vt:lpstr>Wojna … c.d.</vt:lpstr>
      <vt:lpstr>Fundacja kościoła i klasztoru                 OO. Bernardynów w Leżajsku</vt:lpstr>
      <vt:lpstr>Ostatnie lata życia</vt:lpstr>
      <vt:lpstr>Majątek</vt:lpstr>
      <vt:lpstr>Bibliografia: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Łukasz Opaliński    herbu Łodzia z Bnina</dc:title>
  <dc:creator>ja</dc:creator>
  <cp:lastModifiedBy>Beata Nowakowska-Dzwonnik</cp:lastModifiedBy>
  <cp:revision>65</cp:revision>
  <dcterms:created xsi:type="dcterms:W3CDTF">2024-09-30T17:04:23Z</dcterms:created>
  <dcterms:modified xsi:type="dcterms:W3CDTF">2024-10-02T08:26:15Z</dcterms:modified>
</cp:coreProperties>
</file>